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Noto Serif" charset="1" panose="02020600060500020200"/>
      <p:regular r:id="rId17"/>
    </p:embeddedFont>
    <p:embeddedFont>
      <p:font typeface="Open Sans Light Bold" charset="1" panose="020B08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12" Target="../media/image20.png" Type="http://schemas.openxmlformats.org/officeDocument/2006/relationships/image"/><Relationship Id="rId13" Target="../media/image21.svg" Type="http://schemas.openxmlformats.org/officeDocument/2006/relationships/image"/><Relationship Id="rId14" Target="../media/image22.png" Type="http://schemas.openxmlformats.org/officeDocument/2006/relationships/image"/><Relationship Id="rId15" Target="../media/image23.png" Type="http://schemas.openxmlformats.org/officeDocument/2006/relationships/image"/><Relationship Id="rId16" Target="../media/image24.svg" Type="http://schemas.openxmlformats.org/officeDocument/2006/relationships/image"/><Relationship Id="rId17" Target="../media/image25.png" Type="http://schemas.openxmlformats.org/officeDocument/2006/relationships/image"/><Relationship Id="rId18" Target="../media/image26.svg" Type="http://schemas.openxmlformats.org/officeDocument/2006/relationships/image"/><Relationship Id="rId19" Target="../media/image27.png" Type="http://schemas.openxmlformats.org/officeDocument/2006/relationships/image"/><Relationship Id="rId2" Target="../media/image10.png" Type="http://schemas.openxmlformats.org/officeDocument/2006/relationships/image"/><Relationship Id="rId20" Target="../media/image28.svg" Type="http://schemas.openxmlformats.org/officeDocument/2006/relationships/image"/><Relationship Id="rId21" Target="../media/image29.png" Type="http://schemas.openxmlformats.org/officeDocument/2006/relationships/image"/><Relationship Id="rId22" Target="../media/image30.svg" Type="http://schemas.openxmlformats.org/officeDocument/2006/relationships/image"/><Relationship Id="rId23" Target="../media/image31.png" Type="http://schemas.openxmlformats.org/officeDocument/2006/relationships/image"/><Relationship Id="rId24" Target="../media/image32.svg" Type="http://schemas.openxmlformats.org/officeDocument/2006/relationships/image"/><Relationship Id="rId25" Target="../media/image33.png" Type="http://schemas.openxmlformats.org/officeDocument/2006/relationships/image"/><Relationship Id="rId26" Target="../media/image34.svg" Type="http://schemas.openxmlformats.org/officeDocument/2006/relationships/image"/><Relationship Id="rId27" Target="../media/image35.png" Type="http://schemas.openxmlformats.org/officeDocument/2006/relationships/image"/><Relationship Id="rId28" Target="../media/image36.sv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368936" y="3763346"/>
            <a:ext cx="7550129" cy="2760308"/>
            <a:chOff x="0" y="0"/>
            <a:chExt cx="1988511" cy="7269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88511" cy="726995"/>
            </a:xfrm>
            <a:custGeom>
              <a:avLst/>
              <a:gdLst/>
              <a:ahLst/>
              <a:cxnLst/>
              <a:rect r="r" b="b" t="t" l="l"/>
              <a:pathLst>
                <a:path h="726995" w="1988511">
                  <a:moveTo>
                    <a:pt x="52296" y="0"/>
                  </a:moveTo>
                  <a:lnTo>
                    <a:pt x="1936216" y="0"/>
                  </a:lnTo>
                  <a:cubicBezTo>
                    <a:pt x="1965098" y="0"/>
                    <a:pt x="1988511" y="23414"/>
                    <a:pt x="1988511" y="52296"/>
                  </a:cubicBezTo>
                  <a:lnTo>
                    <a:pt x="1988511" y="674699"/>
                  </a:lnTo>
                  <a:cubicBezTo>
                    <a:pt x="1988511" y="703581"/>
                    <a:pt x="1965098" y="726995"/>
                    <a:pt x="1936216" y="726995"/>
                  </a:cubicBezTo>
                  <a:lnTo>
                    <a:pt x="52296" y="726995"/>
                  </a:lnTo>
                  <a:cubicBezTo>
                    <a:pt x="23414" y="726995"/>
                    <a:pt x="0" y="703581"/>
                    <a:pt x="0" y="674699"/>
                  </a:cubicBezTo>
                  <a:lnTo>
                    <a:pt x="0" y="52296"/>
                  </a:lnTo>
                  <a:cubicBezTo>
                    <a:pt x="0" y="23414"/>
                    <a:pt x="23414" y="0"/>
                    <a:pt x="52296" y="0"/>
                  </a:cubicBezTo>
                  <a:close/>
                </a:path>
              </a:pathLst>
            </a:custGeom>
            <a:solidFill>
              <a:srgbClr val="EF7C8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0"/>
              <a:ext cx="1988511" cy="9174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998"/>
                </a:lnSpc>
                <a:spcBef>
                  <a:spcPct val="0"/>
                </a:spcBef>
              </a:pPr>
              <a:r>
                <a:rPr lang="en-US" sz="9999" u="sng">
                  <a:solidFill>
                    <a:srgbClr val="FFFFFF"/>
                  </a:solidFill>
                  <a:latin typeface="Noto Serif"/>
                  <a:ea typeface="Noto Serif"/>
                  <a:cs typeface="Noto Serif"/>
                  <a:sym typeface="Noto Serif"/>
                </a:rPr>
                <a:t>Requests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29499" y="194038"/>
            <a:ext cx="5829002" cy="1383407"/>
            <a:chOff x="0" y="0"/>
            <a:chExt cx="1535210" cy="36435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5210" cy="364354"/>
            </a:xfrm>
            <a:custGeom>
              <a:avLst/>
              <a:gdLst/>
              <a:ahLst/>
              <a:cxnLst/>
              <a:rect r="r" b="b" t="t" l="l"/>
              <a:pathLst>
                <a:path h="364354" w="1535210">
                  <a:moveTo>
                    <a:pt x="67737" y="0"/>
                  </a:moveTo>
                  <a:lnTo>
                    <a:pt x="1467474" y="0"/>
                  </a:lnTo>
                  <a:cubicBezTo>
                    <a:pt x="1485439" y="0"/>
                    <a:pt x="1502668" y="7137"/>
                    <a:pt x="1515371" y="19840"/>
                  </a:cubicBezTo>
                  <a:cubicBezTo>
                    <a:pt x="1528074" y="32543"/>
                    <a:pt x="1535210" y="49772"/>
                    <a:pt x="1535210" y="67737"/>
                  </a:cubicBezTo>
                  <a:lnTo>
                    <a:pt x="1535210" y="296617"/>
                  </a:lnTo>
                  <a:cubicBezTo>
                    <a:pt x="1535210" y="334027"/>
                    <a:pt x="1504884" y="364354"/>
                    <a:pt x="1467474" y="364354"/>
                  </a:cubicBezTo>
                  <a:lnTo>
                    <a:pt x="67737" y="364354"/>
                  </a:lnTo>
                  <a:cubicBezTo>
                    <a:pt x="30327" y="364354"/>
                    <a:pt x="0" y="334027"/>
                    <a:pt x="0" y="296617"/>
                  </a:cubicBezTo>
                  <a:lnTo>
                    <a:pt x="0" y="67737"/>
                  </a:lnTo>
                  <a:cubicBezTo>
                    <a:pt x="0" y="30327"/>
                    <a:pt x="30327" y="0"/>
                    <a:pt x="67737" y="0"/>
                  </a:cubicBezTo>
                  <a:close/>
                </a:path>
              </a:pathLst>
            </a:custGeom>
            <a:solidFill>
              <a:srgbClr val="EF7C8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23825"/>
              <a:ext cx="1535210" cy="488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sz="6599" u="sng">
                  <a:solidFill>
                    <a:srgbClr val="FFFFFF"/>
                  </a:solidFill>
                  <a:latin typeface="Noto Serif"/>
                  <a:ea typeface="Noto Serif"/>
                  <a:cs typeface="Noto Serif"/>
                  <a:sym typeface="Noto Serif"/>
                </a:rPr>
                <a:t>A request</a:t>
              </a: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545293" y="2284482"/>
            <a:ext cx="7200781" cy="1009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"Når vi ber om noe"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227797" y="4105945"/>
            <a:ext cx="4317496" cy="1383407"/>
            <a:chOff x="0" y="0"/>
            <a:chExt cx="1137118" cy="3643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37118" cy="364354"/>
            </a:xfrm>
            <a:custGeom>
              <a:avLst/>
              <a:gdLst/>
              <a:ahLst/>
              <a:cxnLst/>
              <a:rect r="r" b="b" t="t" l="l"/>
              <a:pathLst>
                <a:path h="364354" w="1137118">
                  <a:moveTo>
                    <a:pt x="91451" y="0"/>
                  </a:moveTo>
                  <a:lnTo>
                    <a:pt x="1045668" y="0"/>
                  </a:lnTo>
                  <a:cubicBezTo>
                    <a:pt x="1096174" y="0"/>
                    <a:pt x="1137118" y="40944"/>
                    <a:pt x="1137118" y="91451"/>
                  </a:cubicBezTo>
                  <a:lnTo>
                    <a:pt x="1137118" y="272903"/>
                  </a:lnTo>
                  <a:cubicBezTo>
                    <a:pt x="1137118" y="323410"/>
                    <a:pt x="1096174" y="364354"/>
                    <a:pt x="1045668" y="364354"/>
                  </a:cubicBezTo>
                  <a:lnTo>
                    <a:pt x="91451" y="364354"/>
                  </a:lnTo>
                  <a:cubicBezTo>
                    <a:pt x="40944" y="364354"/>
                    <a:pt x="0" y="323410"/>
                    <a:pt x="0" y="272903"/>
                  </a:cubicBezTo>
                  <a:lnTo>
                    <a:pt x="0" y="91451"/>
                  </a:lnTo>
                  <a:cubicBezTo>
                    <a:pt x="0" y="40944"/>
                    <a:pt x="40944" y="0"/>
                    <a:pt x="91451" y="0"/>
                  </a:cubicBezTo>
                  <a:close/>
                </a:path>
              </a:pathLst>
            </a:custGeom>
            <a:solidFill>
              <a:srgbClr val="FABDB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23825"/>
              <a:ext cx="1137118" cy="488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sz="6599" u="sng">
                  <a:solidFill>
                    <a:srgbClr val="FFFFFF"/>
                  </a:solidFill>
                  <a:latin typeface="Noto Serif"/>
                  <a:ea typeface="Noto Serif"/>
                  <a:cs typeface="Noto Serif"/>
                  <a:sym typeface="Noto Serif"/>
                </a:rPr>
                <a:t>Can I...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986936" y="4797648"/>
            <a:ext cx="4317496" cy="1383407"/>
            <a:chOff x="0" y="0"/>
            <a:chExt cx="1137118" cy="36435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37118" cy="364354"/>
            </a:xfrm>
            <a:custGeom>
              <a:avLst/>
              <a:gdLst/>
              <a:ahLst/>
              <a:cxnLst/>
              <a:rect r="r" b="b" t="t" l="l"/>
              <a:pathLst>
                <a:path h="364354" w="1137118">
                  <a:moveTo>
                    <a:pt x="91451" y="0"/>
                  </a:moveTo>
                  <a:lnTo>
                    <a:pt x="1045668" y="0"/>
                  </a:lnTo>
                  <a:cubicBezTo>
                    <a:pt x="1096174" y="0"/>
                    <a:pt x="1137118" y="40944"/>
                    <a:pt x="1137118" y="91451"/>
                  </a:cubicBezTo>
                  <a:lnTo>
                    <a:pt x="1137118" y="272903"/>
                  </a:lnTo>
                  <a:cubicBezTo>
                    <a:pt x="1137118" y="323410"/>
                    <a:pt x="1096174" y="364354"/>
                    <a:pt x="1045668" y="364354"/>
                  </a:cubicBezTo>
                  <a:lnTo>
                    <a:pt x="91451" y="364354"/>
                  </a:lnTo>
                  <a:cubicBezTo>
                    <a:pt x="40944" y="364354"/>
                    <a:pt x="0" y="323410"/>
                    <a:pt x="0" y="272903"/>
                  </a:cubicBezTo>
                  <a:lnTo>
                    <a:pt x="0" y="91451"/>
                  </a:lnTo>
                  <a:cubicBezTo>
                    <a:pt x="0" y="40944"/>
                    <a:pt x="40944" y="0"/>
                    <a:pt x="91451" y="0"/>
                  </a:cubicBezTo>
                  <a:close/>
                </a:path>
              </a:pathLst>
            </a:custGeom>
            <a:solidFill>
              <a:srgbClr val="FABDB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23825"/>
              <a:ext cx="1137118" cy="488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sz="6599" u="sng">
                  <a:solidFill>
                    <a:srgbClr val="FFFFFF"/>
                  </a:solidFill>
                  <a:latin typeface="Noto Serif"/>
                  <a:ea typeface="Noto Serif"/>
                  <a:cs typeface="Noto Serif"/>
                  <a:sym typeface="Noto Serif"/>
                </a:rPr>
                <a:t>Could I...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742707" y="4105945"/>
            <a:ext cx="4317496" cy="1383407"/>
            <a:chOff x="0" y="0"/>
            <a:chExt cx="1137118" cy="3643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37118" cy="364354"/>
            </a:xfrm>
            <a:custGeom>
              <a:avLst/>
              <a:gdLst/>
              <a:ahLst/>
              <a:cxnLst/>
              <a:rect r="r" b="b" t="t" l="l"/>
              <a:pathLst>
                <a:path h="364354" w="1137118">
                  <a:moveTo>
                    <a:pt x="91451" y="0"/>
                  </a:moveTo>
                  <a:lnTo>
                    <a:pt x="1045668" y="0"/>
                  </a:lnTo>
                  <a:cubicBezTo>
                    <a:pt x="1096174" y="0"/>
                    <a:pt x="1137118" y="40944"/>
                    <a:pt x="1137118" y="91451"/>
                  </a:cubicBezTo>
                  <a:lnTo>
                    <a:pt x="1137118" y="272903"/>
                  </a:lnTo>
                  <a:cubicBezTo>
                    <a:pt x="1137118" y="323410"/>
                    <a:pt x="1096174" y="364354"/>
                    <a:pt x="1045668" y="364354"/>
                  </a:cubicBezTo>
                  <a:lnTo>
                    <a:pt x="91451" y="364354"/>
                  </a:lnTo>
                  <a:cubicBezTo>
                    <a:pt x="40944" y="364354"/>
                    <a:pt x="0" y="323410"/>
                    <a:pt x="0" y="272903"/>
                  </a:cubicBezTo>
                  <a:lnTo>
                    <a:pt x="0" y="91451"/>
                  </a:lnTo>
                  <a:cubicBezTo>
                    <a:pt x="0" y="40944"/>
                    <a:pt x="40944" y="0"/>
                    <a:pt x="91451" y="0"/>
                  </a:cubicBezTo>
                  <a:close/>
                </a:path>
              </a:pathLst>
            </a:custGeom>
            <a:solidFill>
              <a:srgbClr val="FABDB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23825"/>
              <a:ext cx="1137118" cy="4881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9239"/>
                </a:lnSpc>
                <a:spcBef>
                  <a:spcPct val="0"/>
                </a:spcBef>
              </a:pPr>
              <a:r>
                <a:rPr lang="en-US" sz="6599" u="sng">
                  <a:solidFill>
                    <a:srgbClr val="FFFFFF"/>
                  </a:solidFill>
                  <a:latin typeface="Noto Serif"/>
                  <a:ea typeface="Noto Serif"/>
                  <a:cs typeface="Noto Serif"/>
                  <a:sym typeface="Noto Serif"/>
                </a:rPr>
                <a:t>May I...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34278" y="3015542"/>
            <a:ext cx="12419444" cy="4255916"/>
            <a:chOff x="0" y="0"/>
            <a:chExt cx="3270965" cy="1120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70965" cy="1120900"/>
            </a:xfrm>
            <a:custGeom>
              <a:avLst/>
              <a:gdLst/>
              <a:ahLst/>
              <a:cxnLst/>
              <a:rect r="r" b="b" t="t" l="l"/>
              <a:pathLst>
                <a:path h="1120900" w="3270965">
                  <a:moveTo>
                    <a:pt x="31792" y="0"/>
                  </a:moveTo>
                  <a:lnTo>
                    <a:pt x="3239173" y="0"/>
                  </a:lnTo>
                  <a:cubicBezTo>
                    <a:pt x="3256731" y="0"/>
                    <a:pt x="3270965" y="14234"/>
                    <a:pt x="3270965" y="31792"/>
                  </a:cubicBezTo>
                  <a:lnTo>
                    <a:pt x="3270965" y="1089108"/>
                  </a:lnTo>
                  <a:cubicBezTo>
                    <a:pt x="3270965" y="1097539"/>
                    <a:pt x="3267615" y="1105626"/>
                    <a:pt x="3261653" y="1111588"/>
                  </a:cubicBezTo>
                  <a:cubicBezTo>
                    <a:pt x="3255691" y="1117550"/>
                    <a:pt x="3247604" y="1120900"/>
                    <a:pt x="3239173" y="1120900"/>
                  </a:cubicBezTo>
                  <a:lnTo>
                    <a:pt x="31792" y="1120900"/>
                  </a:lnTo>
                  <a:cubicBezTo>
                    <a:pt x="23360" y="1120900"/>
                    <a:pt x="15274" y="1117550"/>
                    <a:pt x="9312" y="1111588"/>
                  </a:cubicBezTo>
                  <a:cubicBezTo>
                    <a:pt x="3349" y="1105626"/>
                    <a:pt x="0" y="1097539"/>
                    <a:pt x="0" y="1089108"/>
                  </a:cubicBezTo>
                  <a:lnTo>
                    <a:pt x="0" y="31792"/>
                  </a:lnTo>
                  <a:cubicBezTo>
                    <a:pt x="0" y="23360"/>
                    <a:pt x="3349" y="15274"/>
                    <a:pt x="9312" y="9312"/>
                  </a:cubicBezTo>
                  <a:cubicBezTo>
                    <a:pt x="15274" y="3349"/>
                    <a:pt x="23360" y="0"/>
                    <a:pt x="31792" y="0"/>
                  </a:cubicBezTo>
                  <a:close/>
                </a:path>
              </a:pathLst>
            </a:custGeom>
            <a:solidFill>
              <a:srgbClr val="FABDB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42900"/>
              <a:ext cx="3270965" cy="1463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9"/>
                </a:lnSpc>
                <a:spcBef>
                  <a:spcPct val="0"/>
                </a:spcBef>
              </a:pPr>
              <a:r>
                <a:rPr lang="en-US" sz="18000" u="sng">
                  <a:solidFill>
                    <a:srgbClr val="FFFFFF"/>
                  </a:solidFill>
                  <a:latin typeface="Noto Serif"/>
                  <a:ea typeface="Noto Serif"/>
                  <a:cs typeface="Noto Serif"/>
                  <a:sym typeface="Noto Serif"/>
                </a:rPr>
                <a:t>Can I...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2002" y="5143500"/>
            <a:ext cx="2475309" cy="5143500"/>
          </a:xfrm>
          <a:custGeom>
            <a:avLst/>
            <a:gdLst/>
            <a:ahLst/>
            <a:cxnLst/>
            <a:rect r="r" b="b" t="t" l="l"/>
            <a:pathLst>
              <a:path h="5143500" w="2475309">
                <a:moveTo>
                  <a:pt x="0" y="0"/>
                </a:moveTo>
                <a:lnTo>
                  <a:pt x="2475309" y="0"/>
                </a:lnTo>
                <a:lnTo>
                  <a:pt x="2475309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93650" y="2010754"/>
            <a:ext cx="4314770" cy="3597439"/>
          </a:xfrm>
          <a:custGeom>
            <a:avLst/>
            <a:gdLst/>
            <a:ahLst/>
            <a:cxnLst/>
            <a:rect r="r" b="b" t="t" l="l"/>
            <a:pathLst>
              <a:path h="3597439" w="4314770">
                <a:moveTo>
                  <a:pt x="0" y="0"/>
                </a:moveTo>
                <a:lnTo>
                  <a:pt x="4314770" y="0"/>
                </a:lnTo>
                <a:lnTo>
                  <a:pt x="4314770" y="3597440"/>
                </a:lnTo>
                <a:lnTo>
                  <a:pt x="0" y="35974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95141" y="1843088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85452" y="2741806"/>
            <a:ext cx="3206561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I am thirsty.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80250" y="-99063"/>
            <a:ext cx="9527500" cy="112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What can you say here?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133690" y="2077101"/>
            <a:ext cx="4998810" cy="257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have a glass of water, please?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295141" y="6172200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33690" y="7005638"/>
            <a:ext cx="4998810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go to the bathroom?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2002" y="5143500"/>
            <a:ext cx="2475309" cy="5143500"/>
          </a:xfrm>
          <a:custGeom>
            <a:avLst/>
            <a:gdLst/>
            <a:ahLst/>
            <a:cxnLst/>
            <a:rect r="r" b="b" t="t" l="l"/>
            <a:pathLst>
              <a:path h="5143500" w="2475309">
                <a:moveTo>
                  <a:pt x="0" y="0"/>
                </a:moveTo>
                <a:lnTo>
                  <a:pt x="2475309" y="0"/>
                </a:lnTo>
                <a:lnTo>
                  <a:pt x="2475309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93650" y="2010754"/>
            <a:ext cx="4314770" cy="3597439"/>
          </a:xfrm>
          <a:custGeom>
            <a:avLst/>
            <a:gdLst/>
            <a:ahLst/>
            <a:cxnLst/>
            <a:rect r="r" b="b" t="t" l="l"/>
            <a:pathLst>
              <a:path h="3597439" w="4314770">
                <a:moveTo>
                  <a:pt x="0" y="0"/>
                </a:moveTo>
                <a:lnTo>
                  <a:pt x="4314770" y="0"/>
                </a:lnTo>
                <a:lnTo>
                  <a:pt x="4314770" y="3597440"/>
                </a:lnTo>
                <a:lnTo>
                  <a:pt x="0" y="35974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95141" y="1843088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85452" y="2741806"/>
            <a:ext cx="3206561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I am thirsty.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80250" y="-99063"/>
            <a:ext cx="9527500" cy="112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What can you say here?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133690" y="2077101"/>
            <a:ext cx="4998810" cy="257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have a glass of water, please?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295141" y="6172200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133690" y="7005638"/>
            <a:ext cx="4483231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Give me water!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93650" y="2010754"/>
            <a:ext cx="4314770" cy="3597439"/>
          </a:xfrm>
          <a:custGeom>
            <a:avLst/>
            <a:gdLst/>
            <a:ahLst/>
            <a:cxnLst/>
            <a:rect r="r" b="b" t="t" l="l"/>
            <a:pathLst>
              <a:path h="3597439" w="4314770">
                <a:moveTo>
                  <a:pt x="0" y="0"/>
                </a:moveTo>
                <a:lnTo>
                  <a:pt x="4314770" y="0"/>
                </a:lnTo>
                <a:lnTo>
                  <a:pt x="4314770" y="3597440"/>
                </a:lnTo>
                <a:lnTo>
                  <a:pt x="0" y="35974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95141" y="6172200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2568" y="5369723"/>
            <a:ext cx="2821288" cy="4917277"/>
          </a:xfrm>
          <a:custGeom>
            <a:avLst/>
            <a:gdLst/>
            <a:ahLst/>
            <a:cxnLst/>
            <a:rect r="r" b="b" t="t" l="l"/>
            <a:pathLst>
              <a:path h="4917277" w="2821288">
                <a:moveTo>
                  <a:pt x="0" y="0"/>
                </a:moveTo>
                <a:lnTo>
                  <a:pt x="2821288" y="0"/>
                </a:lnTo>
                <a:lnTo>
                  <a:pt x="2821288" y="4917277"/>
                </a:lnTo>
                <a:lnTo>
                  <a:pt x="0" y="49172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85452" y="2619050"/>
            <a:ext cx="3206561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I am hungry.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80250" y="-99063"/>
            <a:ext cx="9527500" cy="112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What can you say here?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133690" y="1843088"/>
            <a:ext cx="4998810" cy="4114800"/>
            <a:chOff x="0" y="0"/>
            <a:chExt cx="6665080" cy="548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15267" y="0"/>
              <a:ext cx="6234545" cy="5486400"/>
            </a:xfrm>
            <a:custGeom>
              <a:avLst/>
              <a:gdLst/>
              <a:ahLst/>
              <a:cxnLst/>
              <a:rect r="r" b="b" t="t" l="l"/>
              <a:pathLst>
                <a:path h="5486400" w="6234545">
                  <a:moveTo>
                    <a:pt x="0" y="0"/>
                  </a:moveTo>
                  <a:lnTo>
                    <a:pt x="6234546" y="0"/>
                  </a:lnTo>
                  <a:lnTo>
                    <a:pt x="623454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0" y="828088"/>
              <a:ext cx="6665080" cy="224139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66"/>
                </a:lnSpc>
                <a:spcBef>
                  <a:spcPct val="0"/>
                </a:spcBef>
              </a:pPr>
              <a:r>
                <a:rPr lang="en-US" sz="4904">
                  <a:solidFill>
                    <a:srgbClr val="000000"/>
                  </a:solidFill>
                  <a:latin typeface="Noto Serif"/>
                  <a:ea typeface="Noto Serif"/>
                  <a:cs typeface="Noto Serif"/>
                  <a:sym typeface="Noto Serif"/>
                </a:rPr>
                <a:t>Can I have a pizza, please?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133690" y="6498927"/>
            <a:ext cx="4998810" cy="257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get something to drink, please?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93650" y="2010754"/>
            <a:ext cx="4314770" cy="3597439"/>
          </a:xfrm>
          <a:custGeom>
            <a:avLst/>
            <a:gdLst/>
            <a:ahLst/>
            <a:cxnLst/>
            <a:rect r="r" b="b" t="t" l="l"/>
            <a:pathLst>
              <a:path h="3597439" w="4314770">
                <a:moveTo>
                  <a:pt x="0" y="0"/>
                </a:moveTo>
                <a:lnTo>
                  <a:pt x="4314770" y="0"/>
                </a:lnTo>
                <a:lnTo>
                  <a:pt x="4314770" y="3597440"/>
                </a:lnTo>
                <a:lnTo>
                  <a:pt x="0" y="35974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95141" y="1843088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95141" y="6172200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2568" y="5369723"/>
            <a:ext cx="2821288" cy="4917277"/>
          </a:xfrm>
          <a:custGeom>
            <a:avLst/>
            <a:gdLst/>
            <a:ahLst/>
            <a:cxnLst/>
            <a:rect r="r" b="b" t="t" l="l"/>
            <a:pathLst>
              <a:path h="4917277" w="2821288">
                <a:moveTo>
                  <a:pt x="0" y="0"/>
                </a:moveTo>
                <a:lnTo>
                  <a:pt x="2821288" y="0"/>
                </a:lnTo>
                <a:lnTo>
                  <a:pt x="2821288" y="4917277"/>
                </a:lnTo>
                <a:lnTo>
                  <a:pt x="0" y="49172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85452" y="2619050"/>
            <a:ext cx="3206561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I am hungry.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80250" y="-99063"/>
            <a:ext cx="9527500" cy="112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What can you say here?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33690" y="2442722"/>
            <a:ext cx="4998810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have a pizza, please?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133690" y="7367588"/>
            <a:ext cx="4998810" cy="831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Give me food!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99001" y="1245824"/>
            <a:ext cx="5379462" cy="4485126"/>
          </a:xfrm>
          <a:custGeom>
            <a:avLst/>
            <a:gdLst/>
            <a:ahLst/>
            <a:cxnLst/>
            <a:rect r="r" b="b" t="t" l="l"/>
            <a:pathLst>
              <a:path h="4485126" w="5379462">
                <a:moveTo>
                  <a:pt x="0" y="0"/>
                </a:moveTo>
                <a:lnTo>
                  <a:pt x="5379462" y="0"/>
                </a:lnTo>
                <a:lnTo>
                  <a:pt x="5379462" y="4485126"/>
                </a:lnTo>
                <a:lnTo>
                  <a:pt x="0" y="4485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95141" y="1843088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95141" y="6172200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9210" y="5143500"/>
            <a:ext cx="2282428" cy="5143500"/>
          </a:xfrm>
          <a:custGeom>
            <a:avLst/>
            <a:gdLst/>
            <a:ahLst/>
            <a:cxnLst/>
            <a:rect r="r" b="b" t="t" l="l"/>
            <a:pathLst>
              <a:path h="5143500" w="2282428">
                <a:moveTo>
                  <a:pt x="0" y="0"/>
                </a:moveTo>
                <a:lnTo>
                  <a:pt x="2282429" y="0"/>
                </a:lnTo>
                <a:lnTo>
                  <a:pt x="2282429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85452" y="1757363"/>
            <a:ext cx="3206561" cy="257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I have to go to the bathroom.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80250" y="-99063"/>
            <a:ext cx="9527500" cy="112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What can you say here?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33690" y="2442722"/>
            <a:ext cx="4998810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use the toilet, please?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133690" y="6498927"/>
            <a:ext cx="4998810" cy="257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get something to drink, please?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99001" y="1245824"/>
            <a:ext cx="5379462" cy="4485126"/>
          </a:xfrm>
          <a:custGeom>
            <a:avLst/>
            <a:gdLst/>
            <a:ahLst/>
            <a:cxnLst/>
            <a:rect r="r" b="b" t="t" l="l"/>
            <a:pathLst>
              <a:path h="4485126" w="5379462">
                <a:moveTo>
                  <a:pt x="0" y="0"/>
                </a:moveTo>
                <a:lnTo>
                  <a:pt x="5379462" y="0"/>
                </a:lnTo>
                <a:lnTo>
                  <a:pt x="5379462" y="4485126"/>
                </a:lnTo>
                <a:lnTo>
                  <a:pt x="0" y="4485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95141" y="1843088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95141" y="6172200"/>
            <a:ext cx="4675909" cy="4114800"/>
          </a:xfrm>
          <a:custGeom>
            <a:avLst/>
            <a:gdLst/>
            <a:ahLst/>
            <a:cxnLst/>
            <a:rect r="r" b="b" t="t" l="l"/>
            <a:pathLst>
              <a:path h="4114800" w="4675909">
                <a:moveTo>
                  <a:pt x="0" y="0"/>
                </a:moveTo>
                <a:lnTo>
                  <a:pt x="4675909" y="0"/>
                </a:lnTo>
                <a:lnTo>
                  <a:pt x="467590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69210" y="5143500"/>
            <a:ext cx="2282428" cy="5143500"/>
          </a:xfrm>
          <a:custGeom>
            <a:avLst/>
            <a:gdLst/>
            <a:ahLst/>
            <a:cxnLst/>
            <a:rect r="r" b="b" t="t" l="l"/>
            <a:pathLst>
              <a:path h="5143500" w="2282428">
                <a:moveTo>
                  <a:pt x="0" y="0"/>
                </a:moveTo>
                <a:lnTo>
                  <a:pt x="2282429" y="0"/>
                </a:lnTo>
                <a:lnTo>
                  <a:pt x="2282429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385452" y="1757363"/>
            <a:ext cx="3206561" cy="257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I have to go to the bathroom.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80250" y="-99063"/>
            <a:ext cx="9527500" cy="112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What can you say here?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33690" y="2442722"/>
            <a:ext cx="4998810" cy="170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Can I use the toilet, please?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784301" y="6385815"/>
            <a:ext cx="3697588" cy="257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6"/>
              </a:lnSpc>
              <a:spcBef>
                <a:spcPct val="0"/>
              </a:spcBef>
            </a:pPr>
            <a:r>
              <a:rPr lang="en-US" sz="4904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I'm going to the bathroom!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0" y="0"/>
          <a:ext cx="18288000" cy="10257691"/>
        </p:xfrm>
        <a:graphic>
          <a:graphicData uri="http://schemas.openxmlformats.org/drawingml/2006/table">
            <a:tbl>
              <a:tblPr/>
              <a:tblGrid>
                <a:gridCol w="6096000"/>
                <a:gridCol w="6096000"/>
                <a:gridCol w="6096000"/>
              </a:tblGrid>
              <a:tr h="256442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2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2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442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7846144" y="2816114"/>
            <a:ext cx="2595712" cy="2105771"/>
          </a:xfrm>
          <a:custGeom>
            <a:avLst/>
            <a:gdLst/>
            <a:ahLst/>
            <a:cxnLst/>
            <a:rect r="r" b="b" t="t" l="l"/>
            <a:pathLst>
              <a:path h="2105771" w="2595712">
                <a:moveTo>
                  <a:pt x="0" y="0"/>
                </a:moveTo>
                <a:lnTo>
                  <a:pt x="2595712" y="0"/>
                </a:lnTo>
                <a:lnTo>
                  <a:pt x="2595712" y="2105771"/>
                </a:lnTo>
                <a:lnTo>
                  <a:pt x="0" y="21057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540883" y="7754461"/>
            <a:ext cx="1287834" cy="2289483"/>
          </a:xfrm>
          <a:custGeom>
            <a:avLst/>
            <a:gdLst/>
            <a:ahLst/>
            <a:cxnLst/>
            <a:rect r="r" b="b" t="t" l="l"/>
            <a:pathLst>
              <a:path h="2289483" w="1287834">
                <a:moveTo>
                  <a:pt x="0" y="0"/>
                </a:moveTo>
                <a:lnTo>
                  <a:pt x="1287834" y="0"/>
                </a:lnTo>
                <a:lnTo>
                  <a:pt x="1287834" y="2289482"/>
                </a:lnTo>
                <a:lnTo>
                  <a:pt x="0" y="22894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492730" y="2612122"/>
            <a:ext cx="2096305" cy="2430499"/>
          </a:xfrm>
          <a:custGeom>
            <a:avLst/>
            <a:gdLst/>
            <a:ahLst/>
            <a:cxnLst/>
            <a:rect r="r" b="b" t="t" l="l"/>
            <a:pathLst>
              <a:path h="2430499" w="2096305">
                <a:moveTo>
                  <a:pt x="0" y="0"/>
                </a:moveTo>
                <a:lnTo>
                  <a:pt x="2096305" y="0"/>
                </a:lnTo>
                <a:lnTo>
                  <a:pt x="2096305" y="2430499"/>
                </a:lnTo>
                <a:lnTo>
                  <a:pt x="0" y="2430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17635" y="3009215"/>
            <a:ext cx="2292759" cy="1719570"/>
          </a:xfrm>
          <a:custGeom>
            <a:avLst/>
            <a:gdLst/>
            <a:ahLst/>
            <a:cxnLst/>
            <a:rect r="r" b="b" t="t" l="l"/>
            <a:pathLst>
              <a:path h="1719570" w="2292759">
                <a:moveTo>
                  <a:pt x="0" y="0"/>
                </a:moveTo>
                <a:lnTo>
                  <a:pt x="2292760" y="0"/>
                </a:lnTo>
                <a:lnTo>
                  <a:pt x="2292760" y="1719569"/>
                </a:lnTo>
                <a:lnTo>
                  <a:pt x="0" y="1719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86860" y="5190777"/>
            <a:ext cx="4010727" cy="2348252"/>
          </a:xfrm>
          <a:custGeom>
            <a:avLst/>
            <a:gdLst/>
            <a:ahLst/>
            <a:cxnLst/>
            <a:rect r="r" b="b" t="t" l="l"/>
            <a:pathLst>
              <a:path h="2348252" w="4010727">
                <a:moveTo>
                  <a:pt x="0" y="0"/>
                </a:moveTo>
                <a:lnTo>
                  <a:pt x="4010727" y="0"/>
                </a:lnTo>
                <a:lnTo>
                  <a:pt x="4010727" y="2348252"/>
                </a:lnTo>
                <a:lnTo>
                  <a:pt x="0" y="23482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20624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40296" y="5535914"/>
            <a:ext cx="2679230" cy="1955838"/>
          </a:xfrm>
          <a:custGeom>
            <a:avLst/>
            <a:gdLst/>
            <a:ahLst/>
            <a:cxnLst/>
            <a:rect r="r" b="b" t="t" l="l"/>
            <a:pathLst>
              <a:path h="1955838" w="2679230">
                <a:moveTo>
                  <a:pt x="0" y="0"/>
                </a:moveTo>
                <a:lnTo>
                  <a:pt x="2679230" y="0"/>
                </a:lnTo>
                <a:lnTo>
                  <a:pt x="2679230" y="1955838"/>
                </a:lnTo>
                <a:lnTo>
                  <a:pt x="0" y="19558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54357" y="196411"/>
            <a:ext cx="2779287" cy="2279015"/>
          </a:xfrm>
          <a:custGeom>
            <a:avLst/>
            <a:gdLst/>
            <a:ahLst/>
            <a:cxnLst/>
            <a:rect r="r" b="b" t="t" l="l"/>
            <a:pathLst>
              <a:path h="2279015" w="2779287">
                <a:moveTo>
                  <a:pt x="0" y="0"/>
                </a:moveTo>
                <a:lnTo>
                  <a:pt x="2779286" y="0"/>
                </a:lnTo>
                <a:lnTo>
                  <a:pt x="2779286" y="2279015"/>
                </a:lnTo>
                <a:lnTo>
                  <a:pt x="0" y="2279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947884" y="2734932"/>
            <a:ext cx="1675585" cy="2268135"/>
          </a:xfrm>
          <a:custGeom>
            <a:avLst/>
            <a:gdLst/>
            <a:ahLst/>
            <a:cxnLst/>
            <a:rect r="r" b="b" t="t" l="l"/>
            <a:pathLst>
              <a:path h="2268135" w="1675585">
                <a:moveTo>
                  <a:pt x="0" y="0"/>
                </a:moveTo>
                <a:lnTo>
                  <a:pt x="1675585" y="0"/>
                </a:lnTo>
                <a:lnTo>
                  <a:pt x="1675585" y="2268135"/>
                </a:lnTo>
                <a:lnTo>
                  <a:pt x="0" y="226813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928812">
            <a:off x="7754357" y="5128845"/>
            <a:ext cx="2472116" cy="2472116"/>
          </a:xfrm>
          <a:custGeom>
            <a:avLst/>
            <a:gdLst/>
            <a:ahLst/>
            <a:cxnLst/>
            <a:rect r="r" b="b" t="t" l="l"/>
            <a:pathLst>
              <a:path h="2472116" w="2472116">
                <a:moveTo>
                  <a:pt x="0" y="0"/>
                </a:moveTo>
                <a:lnTo>
                  <a:pt x="2472116" y="0"/>
                </a:lnTo>
                <a:lnTo>
                  <a:pt x="2472116" y="2472116"/>
                </a:lnTo>
                <a:lnTo>
                  <a:pt x="0" y="247211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248383" y="158639"/>
            <a:ext cx="4010917" cy="2276195"/>
          </a:xfrm>
          <a:custGeom>
            <a:avLst/>
            <a:gdLst/>
            <a:ahLst/>
            <a:cxnLst/>
            <a:rect r="r" b="b" t="t" l="l"/>
            <a:pathLst>
              <a:path h="2276195" w="4010917">
                <a:moveTo>
                  <a:pt x="0" y="0"/>
                </a:moveTo>
                <a:lnTo>
                  <a:pt x="4010917" y="0"/>
                </a:lnTo>
                <a:lnTo>
                  <a:pt x="4010917" y="2276196"/>
                </a:lnTo>
                <a:lnTo>
                  <a:pt x="0" y="227619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540883" y="5219908"/>
            <a:ext cx="3231026" cy="2289990"/>
          </a:xfrm>
          <a:custGeom>
            <a:avLst/>
            <a:gdLst/>
            <a:ahLst/>
            <a:cxnLst/>
            <a:rect r="r" b="b" t="t" l="l"/>
            <a:pathLst>
              <a:path h="2289990" w="3231026">
                <a:moveTo>
                  <a:pt x="0" y="0"/>
                </a:moveTo>
                <a:lnTo>
                  <a:pt x="3231026" y="0"/>
                </a:lnTo>
                <a:lnTo>
                  <a:pt x="3231026" y="2289990"/>
                </a:lnTo>
                <a:lnTo>
                  <a:pt x="0" y="228999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763661" y="6233996"/>
            <a:ext cx="1458138" cy="1305033"/>
          </a:xfrm>
          <a:custGeom>
            <a:avLst/>
            <a:gdLst/>
            <a:ahLst/>
            <a:cxnLst/>
            <a:rect r="r" b="b" t="t" l="l"/>
            <a:pathLst>
              <a:path h="1305033" w="1458138">
                <a:moveTo>
                  <a:pt x="0" y="0"/>
                </a:moveTo>
                <a:lnTo>
                  <a:pt x="1458138" y="0"/>
                </a:lnTo>
                <a:lnTo>
                  <a:pt x="1458138" y="1305033"/>
                </a:lnTo>
                <a:lnTo>
                  <a:pt x="0" y="130503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817830" y="79320"/>
            <a:ext cx="2324161" cy="2434835"/>
          </a:xfrm>
          <a:custGeom>
            <a:avLst/>
            <a:gdLst/>
            <a:ahLst/>
            <a:cxnLst/>
            <a:rect r="r" b="b" t="t" l="l"/>
            <a:pathLst>
              <a:path h="2434835" w="2324161">
                <a:moveTo>
                  <a:pt x="0" y="0"/>
                </a:moveTo>
                <a:lnTo>
                  <a:pt x="2324161" y="0"/>
                </a:lnTo>
                <a:lnTo>
                  <a:pt x="2324161" y="2434835"/>
                </a:lnTo>
                <a:lnTo>
                  <a:pt x="0" y="243483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7710827"/>
            <a:ext cx="3989211" cy="2503230"/>
          </a:xfrm>
          <a:custGeom>
            <a:avLst/>
            <a:gdLst/>
            <a:ahLst/>
            <a:cxnLst/>
            <a:rect r="r" b="b" t="t" l="l"/>
            <a:pathLst>
              <a:path h="2503230" w="3989211">
                <a:moveTo>
                  <a:pt x="0" y="0"/>
                </a:moveTo>
                <a:lnTo>
                  <a:pt x="3989211" y="0"/>
                </a:lnTo>
                <a:lnTo>
                  <a:pt x="3989211" y="2503230"/>
                </a:lnTo>
                <a:lnTo>
                  <a:pt x="0" y="250323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910460" y="7798429"/>
            <a:ext cx="2467079" cy="2328026"/>
          </a:xfrm>
          <a:custGeom>
            <a:avLst/>
            <a:gdLst/>
            <a:ahLst/>
            <a:cxnLst/>
            <a:rect r="r" b="b" t="t" l="l"/>
            <a:pathLst>
              <a:path h="2328026" w="2467079">
                <a:moveTo>
                  <a:pt x="0" y="0"/>
                </a:moveTo>
                <a:lnTo>
                  <a:pt x="2467080" y="0"/>
                </a:lnTo>
                <a:lnTo>
                  <a:pt x="2467080" y="2328025"/>
                </a:lnTo>
                <a:lnTo>
                  <a:pt x="0" y="232802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0" y="7259"/>
            <a:ext cx="1164970" cy="1021441"/>
            <a:chOff x="0" y="0"/>
            <a:chExt cx="306823" cy="26902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0" y="2575380"/>
            <a:ext cx="1164970" cy="1021441"/>
            <a:chOff x="0" y="0"/>
            <a:chExt cx="306823" cy="26902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0" y="5128845"/>
            <a:ext cx="1164970" cy="1021441"/>
            <a:chOff x="0" y="0"/>
            <a:chExt cx="306823" cy="26902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0" y="7683811"/>
            <a:ext cx="1164970" cy="1021441"/>
            <a:chOff x="0" y="0"/>
            <a:chExt cx="306823" cy="26902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6118380" y="7259"/>
            <a:ext cx="1164970" cy="1021441"/>
            <a:chOff x="0" y="0"/>
            <a:chExt cx="306823" cy="26902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6118380" y="2575380"/>
            <a:ext cx="1164970" cy="1021441"/>
            <a:chOff x="0" y="0"/>
            <a:chExt cx="306823" cy="269021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118380" y="5128845"/>
            <a:ext cx="1164970" cy="1021441"/>
            <a:chOff x="0" y="0"/>
            <a:chExt cx="306823" cy="26902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118380" y="7683811"/>
            <a:ext cx="1164970" cy="1021441"/>
            <a:chOff x="0" y="0"/>
            <a:chExt cx="306823" cy="269021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181176" y="0"/>
            <a:ext cx="1164970" cy="1021441"/>
            <a:chOff x="0" y="0"/>
            <a:chExt cx="306823" cy="269021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181176" y="2575380"/>
            <a:ext cx="1164970" cy="1021441"/>
            <a:chOff x="0" y="0"/>
            <a:chExt cx="306823" cy="269021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2181176" y="5128845"/>
            <a:ext cx="1164970" cy="1021441"/>
            <a:chOff x="0" y="0"/>
            <a:chExt cx="306823" cy="269021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2181176" y="7683811"/>
            <a:ext cx="1164970" cy="1021441"/>
            <a:chOff x="0" y="0"/>
            <a:chExt cx="306823" cy="269021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306823" cy="269021"/>
            </a:xfrm>
            <a:custGeom>
              <a:avLst/>
              <a:gdLst/>
              <a:ahLst/>
              <a:cxnLst/>
              <a:rect r="r" b="b" t="t" l="l"/>
              <a:pathLst>
                <a:path h="269021" w="306823">
                  <a:moveTo>
                    <a:pt x="0" y="0"/>
                  </a:moveTo>
                  <a:lnTo>
                    <a:pt x="306823" y="0"/>
                  </a:lnTo>
                  <a:lnTo>
                    <a:pt x="306823" y="269021"/>
                  </a:lnTo>
                  <a:lnTo>
                    <a:pt x="0" y="269021"/>
                  </a:lnTo>
                  <a:close/>
                </a:path>
              </a:pathLst>
            </a:custGeom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0" y="-38100"/>
              <a:ext cx="306823" cy="307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92822" y="390312"/>
            <a:ext cx="16520302" cy="820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1) Can I have a glass of water, please?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2) Can I have a strawberry?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3) Can I go to the bathroom?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4) Can we go for a walk outside?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5) Can I have some help with this question, please?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6) Can I have a hug, please?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7) Can I please borrow a pencil?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8) Give me the ball!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9) Can I go from the table, please?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10) Can I please use my chromebook?</a:t>
            </a:r>
          </a:p>
          <a:p>
            <a:pPr algn="just">
              <a:lnSpc>
                <a:spcPts val="5460"/>
              </a:lnSpc>
            </a:pPr>
            <a:r>
              <a:rPr lang="en-US" sz="3900" b="true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11) Can I please get some chocolate?</a:t>
            </a:r>
          </a:p>
          <a:p>
            <a:pPr algn="just">
              <a:lnSpc>
                <a:spcPts val="5460"/>
              </a:lnSpc>
            </a:pPr>
            <a:r>
              <a:rPr lang="en-US" b="true" sz="3900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12) Can I go home?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DAHU0HcNsw8</dc:identifier>
  <dcterms:modified xsi:type="dcterms:W3CDTF">2011-08-01T06:04:30Z</dcterms:modified>
  <cp:revision>1</cp:revision>
  <dc:title>Copy of A request</dc:title>
</cp:coreProperties>
</file>