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Diphylleia" panose="020B0604020202020204" charset="-127"/>
      <p:regular r:id="rId12"/>
    </p:embeddedFont>
    <p:embeddedFont>
      <p:font typeface="Courgette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99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9148991" y="2467918"/>
            <a:ext cx="12288784" cy="11952256"/>
          </a:xfrm>
          <a:custGeom>
            <a:avLst/>
            <a:gdLst/>
            <a:ahLst/>
            <a:cxnLst/>
            <a:rect l="l" t="t" r="r" b="b"/>
            <a:pathLst>
              <a:path w="12288784" h="11952256">
                <a:moveTo>
                  <a:pt x="0" y="0"/>
                </a:moveTo>
                <a:lnTo>
                  <a:pt x="12288784" y="0"/>
                </a:lnTo>
                <a:lnTo>
                  <a:pt x="12288784" y="11952256"/>
                </a:lnTo>
                <a:lnTo>
                  <a:pt x="0" y="119522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8985904" y="5168464"/>
            <a:ext cx="10104701" cy="11905393"/>
            <a:chOff x="0" y="0"/>
            <a:chExt cx="15738005" cy="1854257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737967" cy="18542636"/>
            </a:xfrm>
            <a:custGeom>
              <a:avLst/>
              <a:gdLst/>
              <a:ahLst/>
              <a:cxnLst/>
              <a:rect l="l" t="t" r="r" b="b"/>
              <a:pathLst>
                <a:path w="15737967" h="18542636">
                  <a:moveTo>
                    <a:pt x="0" y="0"/>
                  </a:moveTo>
                  <a:lnTo>
                    <a:pt x="15737967" y="0"/>
                  </a:lnTo>
                  <a:lnTo>
                    <a:pt x="15737967" y="18542636"/>
                  </a:lnTo>
                  <a:lnTo>
                    <a:pt x="0" y="18542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6" b="-2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764040">
            <a:off x="352215" y="828227"/>
            <a:ext cx="1808159" cy="910857"/>
            <a:chOff x="0" y="0"/>
            <a:chExt cx="2410879" cy="1214476"/>
          </a:xfrm>
        </p:grpSpPr>
        <p:sp>
          <p:nvSpPr>
            <p:cNvPr id="19" name="Freeform 19"/>
            <p:cNvSpPr/>
            <p:nvPr/>
          </p:nvSpPr>
          <p:spPr>
            <a:xfrm flipH="1">
              <a:off x="0" y="0"/>
              <a:ext cx="2410841" cy="1214501"/>
            </a:xfrm>
            <a:custGeom>
              <a:avLst/>
              <a:gdLst/>
              <a:ahLst/>
              <a:cxnLst/>
              <a:rect l="l" t="t" r="r" b="b"/>
              <a:pathLst>
                <a:path w="2410841" h="1214501">
                  <a:moveTo>
                    <a:pt x="2410841" y="0"/>
                  </a:moveTo>
                  <a:lnTo>
                    <a:pt x="0" y="0"/>
                  </a:lnTo>
                  <a:lnTo>
                    <a:pt x="0" y="1214501"/>
                  </a:lnTo>
                  <a:lnTo>
                    <a:pt x="2410841" y="1214501"/>
                  </a:lnTo>
                  <a:lnTo>
                    <a:pt x="2410841" y="0"/>
                  </a:lnTo>
                  <a:close/>
                </a:path>
              </a:pathLst>
            </a:custGeom>
            <a:blipFill>
              <a:blip r:embed="rId4"/>
              <a:stretch>
                <a:fillRect t="-52" r="-1" b="-5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89620" y="3054920"/>
            <a:ext cx="547888" cy="594360"/>
            <a:chOff x="0" y="0"/>
            <a:chExt cx="730517" cy="7924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30504" cy="792480"/>
            </a:xfrm>
            <a:custGeom>
              <a:avLst/>
              <a:gdLst/>
              <a:ahLst/>
              <a:cxnLst/>
              <a:rect l="l" t="t" r="r" b="b"/>
              <a:pathLst>
                <a:path w="730504" h="792480">
                  <a:moveTo>
                    <a:pt x="0" y="0"/>
                  </a:moveTo>
                  <a:lnTo>
                    <a:pt x="730504" y="0"/>
                  </a:lnTo>
                  <a:lnTo>
                    <a:pt x="730504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89620" y="5287633"/>
            <a:ext cx="547888" cy="594360"/>
            <a:chOff x="0" y="0"/>
            <a:chExt cx="730517" cy="7924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30504" cy="792480"/>
            </a:xfrm>
            <a:custGeom>
              <a:avLst/>
              <a:gdLst/>
              <a:ahLst/>
              <a:cxnLst/>
              <a:rect l="l" t="t" r="r" b="b"/>
              <a:pathLst>
                <a:path w="730504" h="792480">
                  <a:moveTo>
                    <a:pt x="0" y="0"/>
                  </a:moveTo>
                  <a:lnTo>
                    <a:pt x="730504" y="0"/>
                  </a:lnTo>
                  <a:lnTo>
                    <a:pt x="730504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89620" y="6616855"/>
            <a:ext cx="547888" cy="594360"/>
            <a:chOff x="0" y="0"/>
            <a:chExt cx="730517" cy="79248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30504" cy="792480"/>
            </a:xfrm>
            <a:custGeom>
              <a:avLst/>
              <a:gdLst/>
              <a:ahLst/>
              <a:cxnLst/>
              <a:rect l="l" t="t" r="r" b="b"/>
              <a:pathLst>
                <a:path w="730504" h="792480">
                  <a:moveTo>
                    <a:pt x="0" y="0"/>
                  </a:moveTo>
                  <a:lnTo>
                    <a:pt x="730504" y="0"/>
                  </a:lnTo>
                  <a:lnTo>
                    <a:pt x="730504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 rot="773040">
            <a:off x="2245785" y="2242366"/>
            <a:ext cx="2119465" cy="304429"/>
            <a:chOff x="0" y="0"/>
            <a:chExt cx="2825953" cy="405905"/>
          </a:xfrm>
        </p:grpSpPr>
        <p:sp>
          <p:nvSpPr>
            <p:cNvPr id="27" name="Freeform 27"/>
            <p:cNvSpPr/>
            <p:nvPr/>
          </p:nvSpPr>
          <p:spPr>
            <a:xfrm flipH="1">
              <a:off x="0" y="0"/>
              <a:ext cx="2826004" cy="405892"/>
            </a:xfrm>
            <a:custGeom>
              <a:avLst/>
              <a:gdLst/>
              <a:ahLst/>
              <a:cxnLst/>
              <a:rect l="l" t="t" r="r" b="b"/>
              <a:pathLst>
                <a:path w="2826004" h="405892">
                  <a:moveTo>
                    <a:pt x="2826004" y="0"/>
                  </a:moveTo>
                  <a:lnTo>
                    <a:pt x="0" y="0"/>
                  </a:lnTo>
                  <a:lnTo>
                    <a:pt x="0" y="405892"/>
                  </a:lnTo>
                  <a:lnTo>
                    <a:pt x="2826004" y="405892"/>
                  </a:lnTo>
                  <a:lnTo>
                    <a:pt x="2826004" y="0"/>
                  </a:lnTo>
                  <a:close/>
                </a:path>
              </a:pathLst>
            </a:custGeom>
            <a:blipFill>
              <a:blip r:embed="rId6"/>
              <a:stretch>
                <a:fillRect l="-272" r="-270" b="-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6772430" y="4039162"/>
            <a:ext cx="1978114" cy="805634"/>
            <a:chOff x="0" y="0"/>
            <a:chExt cx="2637485" cy="107417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637536" cy="1074166"/>
            </a:xfrm>
            <a:custGeom>
              <a:avLst/>
              <a:gdLst/>
              <a:ahLst/>
              <a:cxnLst/>
              <a:rect l="l" t="t" r="r" b="b"/>
              <a:pathLst>
                <a:path w="2637536" h="1074166">
                  <a:moveTo>
                    <a:pt x="0" y="0"/>
                  </a:moveTo>
                  <a:lnTo>
                    <a:pt x="2637536" y="0"/>
                  </a:lnTo>
                  <a:lnTo>
                    <a:pt x="2637536" y="1074166"/>
                  </a:lnTo>
                  <a:lnTo>
                    <a:pt x="0" y="1074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1" r="-29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36674" y="8855488"/>
            <a:ext cx="1978114" cy="805634"/>
            <a:chOff x="0" y="0"/>
            <a:chExt cx="2637485" cy="107417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637536" cy="1074166"/>
            </a:xfrm>
            <a:custGeom>
              <a:avLst/>
              <a:gdLst/>
              <a:ahLst/>
              <a:cxnLst/>
              <a:rect l="l" t="t" r="r" b="b"/>
              <a:pathLst>
                <a:path w="2637536" h="1074166">
                  <a:moveTo>
                    <a:pt x="0" y="0"/>
                  </a:moveTo>
                  <a:lnTo>
                    <a:pt x="2637536" y="0"/>
                  </a:lnTo>
                  <a:lnTo>
                    <a:pt x="2637536" y="1074166"/>
                  </a:lnTo>
                  <a:lnTo>
                    <a:pt x="0" y="1074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1" r="-29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6795255" y="847725"/>
            <a:ext cx="5891209" cy="1553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42"/>
              </a:lnSpc>
            </a:pPr>
            <a:r>
              <a:rPr lang="en-US" sz="9000" dirty="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Lesson #3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964584" y="2435795"/>
            <a:ext cx="8761147" cy="248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Introduce ways to say sorry number #5 and helpers.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Introdusere måte å si unnskyld på #5 og hjelpere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81287" y="5097133"/>
            <a:ext cx="7160838" cy="784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Mind-map.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Tankekart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862830" y="6305417"/>
            <a:ext cx="7160838" cy="784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Roleplay.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Rollespill</a:t>
            </a: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781287" y="7324078"/>
            <a:ext cx="7955387" cy="248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Write three ways of saying sorry.</a:t>
            </a:r>
          </a:p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Skriv tre måter å si unnskyld på, på engelsk.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1233399" y="8663945"/>
            <a:ext cx="547888" cy="594360"/>
            <a:chOff x="0" y="0"/>
            <a:chExt cx="730517" cy="79248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730504" cy="792480"/>
            </a:xfrm>
            <a:custGeom>
              <a:avLst/>
              <a:gdLst/>
              <a:ahLst/>
              <a:cxnLst/>
              <a:rect l="l" t="t" r="r" b="b"/>
              <a:pathLst>
                <a:path w="730504" h="792480">
                  <a:moveTo>
                    <a:pt x="0" y="0"/>
                  </a:moveTo>
                  <a:lnTo>
                    <a:pt x="730504" y="0"/>
                  </a:lnTo>
                  <a:lnTo>
                    <a:pt x="730504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80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80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80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80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80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80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9709566" y="3083309"/>
            <a:ext cx="10665876" cy="11399444"/>
            <a:chOff x="0" y="0"/>
            <a:chExt cx="14221168" cy="15199258"/>
          </a:xfrm>
        </p:grpSpPr>
        <p:sp>
          <p:nvSpPr>
            <p:cNvPr id="16" name="Freeform 16"/>
            <p:cNvSpPr/>
            <p:nvPr/>
          </p:nvSpPr>
          <p:spPr>
            <a:xfrm>
              <a:off x="544322" y="903347"/>
              <a:ext cx="12792967" cy="13046536"/>
            </a:xfrm>
            <a:custGeom>
              <a:avLst/>
              <a:gdLst/>
              <a:ahLst/>
              <a:cxnLst/>
              <a:rect l="l" t="t" r="r" b="b"/>
              <a:pathLst>
                <a:path w="12792967" h="13046536">
                  <a:moveTo>
                    <a:pt x="7058025" y="1468251"/>
                  </a:moveTo>
                  <a:cubicBezTo>
                    <a:pt x="6114796" y="2861695"/>
                    <a:pt x="6227318" y="4048764"/>
                    <a:pt x="5163439" y="4681097"/>
                  </a:cubicBezTo>
                  <a:cubicBezTo>
                    <a:pt x="3019679" y="5959352"/>
                    <a:pt x="822325" y="4740025"/>
                    <a:pt x="147066" y="6932045"/>
                  </a:cubicBezTo>
                  <a:cubicBezTo>
                    <a:pt x="-544322" y="9177659"/>
                    <a:pt x="1226947" y="11348216"/>
                    <a:pt x="4935728" y="12706863"/>
                  </a:cubicBezTo>
                  <a:cubicBezTo>
                    <a:pt x="9260713" y="14295886"/>
                    <a:pt x="13676884" y="9970902"/>
                    <a:pt x="12639929" y="6752595"/>
                  </a:cubicBezTo>
                  <a:cubicBezTo>
                    <a:pt x="11782425" y="4086230"/>
                    <a:pt x="13266928" y="2917957"/>
                    <a:pt x="12374626" y="1468252"/>
                  </a:cubicBezTo>
                  <a:cubicBezTo>
                    <a:pt x="10911459" y="-903347"/>
                    <a:pt x="8068183" y="-27047"/>
                    <a:pt x="7058025" y="1468251"/>
                  </a:cubicBezTo>
                  <a:close/>
                </a:path>
              </a:pathLst>
            </a:custGeom>
            <a:solidFill>
              <a:srgbClr val="66D5D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755226" y="2880465"/>
            <a:ext cx="5065538" cy="1602553"/>
            <a:chOff x="0" y="0"/>
            <a:chExt cx="6754051" cy="213673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754114" cy="2136775"/>
            </a:xfrm>
            <a:custGeom>
              <a:avLst/>
              <a:gdLst/>
              <a:ahLst/>
              <a:cxnLst/>
              <a:rect l="l" t="t" r="r" b="b"/>
              <a:pathLst>
                <a:path w="6754114" h="2136775">
                  <a:moveTo>
                    <a:pt x="0" y="0"/>
                  </a:moveTo>
                  <a:lnTo>
                    <a:pt x="6754114" y="0"/>
                  </a:lnTo>
                  <a:lnTo>
                    <a:pt x="6754114" y="2136775"/>
                  </a:lnTo>
                  <a:lnTo>
                    <a:pt x="0" y="2136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1" r="-89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-2741314" y="-126997"/>
            <a:ext cx="5065538" cy="1602553"/>
            <a:chOff x="0" y="0"/>
            <a:chExt cx="6754051" cy="213673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754114" cy="2136775"/>
            </a:xfrm>
            <a:custGeom>
              <a:avLst/>
              <a:gdLst/>
              <a:ahLst/>
              <a:cxnLst/>
              <a:rect l="l" t="t" r="r" b="b"/>
              <a:pathLst>
                <a:path w="6754114" h="2136775">
                  <a:moveTo>
                    <a:pt x="0" y="0"/>
                  </a:moveTo>
                  <a:lnTo>
                    <a:pt x="6754114" y="0"/>
                  </a:lnTo>
                  <a:lnTo>
                    <a:pt x="6754114" y="2136775"/>
                  </a:lnTo>
                  <a:lnTo>
                    <a:pt x="0" y="2136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1" r="-89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044770" y="4584478"/>
            <a:ext cx="8243230" cy="6099991"/>
            <a:chOff x="0" y="0"/>
            <a:chExt cx="10990974" cy="813332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990961" cy="8133334"/>
            </a:xfrm>
            <a:custGeom>
              <a:avLst/>
              <a:gdLst/>
              <a:ahLst/>
              <a:cxnLst/>
              <a:rect l="l" t="t" r="r" b="b"/>
              <a:pathLst>
                <a:path w="10990961" h="8133334">
                  <a:moveTo>
                    <a:pt x="0" y="0"/>
                  </a:moveTo>
                  <a:lnTo>
                    <a:pt x="10990961" y="0"/>
                  </a:lnTo>
                  <a:lnTo>
                    <a:pt x="10990961" y="8133334"/>
                  </a:lnTo>
                  <a:lnTo>
                    <a:pt x="0" y="8133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66908" y="1836911"/>
            <a:ext cx="9306358" cy="4722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8"/>
              </a:lnSpc>
            </a:pPr>
            <a:r>
              <a:rPr lang="en-US" sz="4683">
                <a:solidFill>
                  <a:srgbClr val="1F497D"/>
                </a:solidFill>
                <a:latin typeface="Diphylleia"/>
                <a:ea typeface="Diphylleia"/>
                <a:cs typeface="Diphylleia"/>
                <a:sym typeface="Diphylleia"/>
              </a:rPr>
              <a:t>The goal is to be able to say “I can use different ways to say sorry.”</a:t>
            </a:r>
          </a:p>
          <a:p>
            <a:pPr algn="ctr">
              <a:lnSpc>
                <a:spcPts val="6238"/>
              </a:lnSpc>
            </a:pPr>
            <a:r>
              <a:rPr lang="en-US" sz="4683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Målet er å kunne si “Jeg kan bruke flere måter å si unnskyld på, på engelsk.”</a:t>
            </a:r>
          </a:p>
          <a:p>
            <a:pPr algn="ctr">
              <a:lnSpc>
                <a:spcPts val="6238"/>
              </a:lnSpc>
            </a:pPr>
            <a:endParaRPr lang="en-US" sz="4683">
              <a:solidFill>
                <a:srgbClr val="FF0000"/>
              </a:solidFill>
              <a:latin typeface="Diphylleia"/>
              <a:ea typeface="Diphylleia"/>
              <a:cs typeface="Diphylleia"/>
              <a:sym typeface="Diphylle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80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80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80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80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650540" y="301971"/>
            <a:ext cx="8935202" cy="1333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Working buddies - 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Læringsvenn</a:t>
            </a:r>
          </a:p>
        </p:txBody>
      </p:sp>
      <p:sp>
        <p:nvSpPr>
          <p:cNvPr id="15" name="AutoShape 15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650540" y="2751030"/>
            <a:ext cx="8935202" cy="5390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1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2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4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5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Pupils – Pupil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737927" y="2751030"/>
            <a:ext cx="8935202" cy="5390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6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7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8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Pair 9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360444" y="3093567"/>
            <a:ext cx="13899500" cy="2752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#5: Saying it will not happen again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7973" y="751838"/>
            <a:ext cx="6795369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I promise I will not do it again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141717" y="7073093"/>
            <a:ext cx="5671477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I will be more careful next time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537847" y="6559001"/>
            <a:ext cx="4887647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It will not happen again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833387" y="3022777"/>
            <a:ext cx="12621226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Helpers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6908" y="1247204"/>
            <a:ext cx="5633269" cy="70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Very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70410" y="6687908"/>
            <a:ext cx="4887647" cy="70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So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371653" y="5637200"/>
            <a:ext cx="4887647" cy="70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3"/>
              </a:lnSpc>
            </a:pPr>
            <a:r>
              <a:rPr lang="en-US" sz="4611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Really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712219" y="929888"/>
            <a:ext cx="7360731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Mind-map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F0000"/>
                </a:solidFill>
                <a:latin typeface="Courgette"/>
                <a:ea typeface="Courgette"/>
                <a:cs typeface="Courgette"/>
                <a:sym typeface="Courgette"/>
              </a:rPr>
              <a:t>Tankekart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-2270231" y="3254445"/>
            <a:ext cx="3587163" cy="1460954"/>
            <a:chOff x="0" y="0"/>
            <a:chExt cx="4782884" cy="194793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82947" cy="1947926"/>
            </a:xfrm>
            <a:custGeom>
              <a:avLst/>
              <a:gdLst/>
              <a:ahLst/>
              <a:cxnLst/>
              <a:rect l="l" t="t" r="r" b="b"/>
              <a:pathLst>
                <a:path w="4782947" h="1947926">
                  <a:moveTo>
                    <a:pt x="0" y="0"/>
                  </a:moveTo>
                  <a:lnTo>
                    <a:pt x="4782947" y="0"/>
                  </a:lnTo>
                  <a:lnTo>
                    <a:pt x="4782947" y="1947926"/>
                  </a:lnTo>
                  <a:lnTo>
                    <a:pt x="0" y="1947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" r="-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2391929">
            <a:off x="5571854" y="-287121"/>
            <a:ext cx="10452200" cy="11171072"/>
            <a:chOff x="0" y="0"/>
            <a:chExt cx="14221168" cy="15199258"/>
          </a:xfrm>
        </p:grpSpPr>
        <p:sp>
          <p:nvSpPr>
            <p:cNvPr id="19" name="Freeform 19"/>
            <p:cNvSpPr/>
            <p:nvPr/>
          </p:nvSpPr>
          <p:spPr>
            <a:xfrm>
              <a:off x="544322" y="903347"/>
              <a:ext cx="12792967" cy="13046536"/>
            </a:xfrm>
            <a:custGeom>
              <a:avLst/>
              <a:gdLst/>
              <a:ahLst/>
              <a:cxnLst/>
              <a:rect l="l" t="t" r="r" b="b"/>
              <a:pathLst>
                <a:path w="12792967" h="13046536">
                  <a:moveTo>
                    <a:pt x="7058025" y="1468251"/>
                  </a:moveTo>
                  <a:cubicBezTo>
                    <a:pt x="6114796" y="2861695"/>
                    <a:pt x="6227318" y="4048764"/>
                    <a:pt x="5163439" y="4681097"/>
                  </a:cubicBezTo>
                  <a:cubicBezTo>
                    <a:pt x="3019679" y="5959352"/>
                    <a:pt x="822325" y="4740025"/>
                    <a:pt x="147066" y="6932045"/>
                  </a:cubicBezTo>
                  <a:cubicBezTo>
                    <a:pt x="-544322" y="9177659"/>
                    <a:pt x="1226947" y="11348216"/>
                    <a:pt x="4935728" y="12706863"/>
                  </a:cubicBezTo>
                  <a:cubicBezTo>
                    <a:pt x="9260713" y="14295886"/>
                    <a:pt x="13676884" y="9970902"/>
                    <a:pt x="12639929" y="6752595"/>
                  </a:cubicBezTo>
                  <a:cubicBezTo>
                    <a:pt x="11782425" y="4086230"/>
                    <a:pt x="13266928" y="2917957"/>
                    <a:pt x="12374626" y="1468252"/>
                  </a:cubicBezTo>
                  <a:cubicBezTo>
                    <a:pt x="10911459" y="-903347"/>
                    <a:pt x="8068183" y="-27047"/>
                    <a:pt x="7058025" y="1468251"/>
                  </a:cubicBezTo>
                  <a:close/>
                </a:path>
              </a:pathLst>
            </a:custGeom>
            <a:solidFill>
              <a:srgbClr val="66D5D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110273" y="3594278"/>
            <a:ext cx="8618791" cy="4038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You will need: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A pencil, a purple pencil and a yellow pencil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Du trenger: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En blyant, lilla fargeblyant og gult fargeblyant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6774701" y="9035010"/>
            <a:ext cx="3587163" cy="1460954"/>
            <a:chOff x="0" y="0"/>
            <a:chExt cx="4782884" cy="194793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782947" cy="1947926"/>
            </a:xfrm>
            <a:custGeom>
              <a:avLst/>
              <a:gdLst/>
              <a:ahLst/>
              <a:cxnLst/>
              <a:rect l="l" t="t" r="r" b="b"/>
              <a:pathLst>
                <a:path w="4782947" h="1947926">
                  <a:moveTo>
                    <a:pt x="0" y="0"/>
                  </a:moveTo>
                  <a:lnTo>
                    <a:pt x="4782947" y="0"/>
                  </a:lnTo>
                  <a:lnTo>
                    <a:pt x="4782947" y="1947926"/>
                  </a:lnTo>
                  <a:lnTo>
                    <a:pt x="0" y="1947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" r="-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-2270231" y="3254445"/>
            <a:ext cx="3587163" cy="1460954"/>
            <a:chOff x="0" y="0"/>
            <a:chExt cx="4782884" cy="19479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782947" cy="1947926"/>
            </a:xfrm>
            <a:custGeom>
              <a:avLst/>
              <a:gdLst/>
              <a:ahLst/>
              <a:cxnLst/>
              <a:rect l="l" t="t" r="r" b="b"/>
              <a:pathLst>
                <a:path w="4782947" h="1947926">
                  <a:moveTo>
                    <a:pt x="0" y="0"/>
                  </a:moveTo>
                  <a:lnTo>
                    <a:pt x="4782947" y="0"/>
                  </a:lnTo>
                  <a:lnTo>
                    <a:pt x="4782947" y="1947926"/>
                  </a:lnTo>
                  <a:lnTo>
                    <a:pt x="0" y="1947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" r="-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774701" y="9035010"/>
            <a:ext cx="3587163" cy="1460954"/>
            <a:chOff x="0" y="0"/>
            <a:chExt cx="4782884" cy="194793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82947" cy="1947926"/>
            </a:xfrm>
            <a:custGeom>
              <a:avLst/>
              <a:gdLst/>
              <a:ahLst/>
              <a:cxnLst/>
              <a:rect l="l" t="t" r="r" b="b"/>
              <a:pathLst>
                <a:path w="4782947" h="1947926">
                  <a:moveTo>
                    <a:pt x="0" y="0"/>
                  </a:moveTo>
                  <a:lnTo>
                    <a:pt x="4782947" y="0"/>
                  </a:lnTo>
                  <a:lnTo>
                    <a:pt x="4782947" y="1947926"/>
                  </a:lnTo>
                  <a:lnTo>
                    <a:pt x="0" y="1947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" r="-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0" y="48741"/>
            <a:ext cx="18327485" cy="10197473"/>
            <a:chOff x="0" y="0"/>
            <a:chExt cx="11363808" cy="632286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363833" cy="6322822"/>
            </a:xfrm>
            <a:custGeom>
              <a:avLst/>
              <a:gdLst/>
              <a:ahLst/>
              <a:cxnLst/>
              <a:rect l="l" t="t" r="r" b="b"/>
              <a:pathLst>
                <a:path w="11363833" h="6322822">
                  <a:moveTo>
                    <a:pt x="0" y="0"/>
                  </a:moveTo>
                  <a:lnTo>
                    <a:pt x="11363833" y="0"/>
                  </a:lnTo>
                  <a:lnTo>
                    <a:pt x="11363833" y="6322822"/>
                  </a:lnTo>
                  <a:lnTo>
                    <a:pt x="0" y="63228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-5682263" y="-811111"/>
            <a:ext cx="13974880" cy="14027220"/>
          </a:xfrm>
          <a:custGeom>
            <a:avLst/>
            <a:gdLst/>
            <a:ahLst/>
            <a:cxnLst/>
            <a:rect l="l" t="t" r="r" b="b"/>
            <a:pathLst>
              <a:path w="13974880" h="14027220">
                <a:moveTo>
                  <a:pt x="0" y="0"/>
                </a:moveTo>
                <a:lnTo>
                  <a:pt x="13974880" y="0"/>
                </a:lnTo>
                <a:lnTo>
                  <a:pt x="13974880" y="14027220"/>
                </a:lnTo>
                <a:lnTo>
                  <a:pt x="0" y="140272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-3543300" y="2385612"/>
            <a:ext cx="9144000" cy="11219631"/>
            <a:chOff x="0" y="0"/>
            <a:chExt cx="12192000" cy="14959508"/>
          </a:xfrm>
        </p:grpSpPr>
        <p:sp>
          <p:nvSpPr>
            <p:cNvPr id="17" name="Freeform 17"/>
            <p:cNvSpPr/>
            <p:nvPr/>
          </p:nvSpPr>
          <p:spPr>
            <a:xfrm flipH="1">
              <a:off x="0" y="0"/>
              <a:ext cx="12192000" cy="14959457"/>
            </a:xfrm>
            <a:custGeom>
              <a:avLst/>
              <a:gdLst/>
              <a:ahLst/>
              <a:cxnLst/>
              <a:rect l="l" t="t" r="r" b="b"/>
              <a:pathLst>
                <a:path w="12192000" h="14959457">
                  <a:moveTo>
                    <a:pt x="12192000" y="0"/>
                  </a:moveTo>
                  <a:lnTo>
                    <a:pt x="0" y="0"/>
                  </a:lnTo>
                  <a:lnTo>
                    <a:pt x="0" y="14959457"/>
                  </a:lnTo>
                  <a:lnTo>
                    <a:pt x="12192000" y="14959457"/>
                  </a:lnTo>
                  <a:lnTo>
                    <a:pt x="12192000" y="0"/>
                  </a:lnTo>
                  <a:close/>
                </a:path>
              </a:pathLst>
            </a:custGeom>
            <a:blipFill>
              <a:blip r:embed="rId3"/>
              <a:stretch>
                <a:fillRect t="-15" b="-1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-9703346">
            <a:off x="4481103" y="8624718"/>
            <a:ext cx="4850006" cy="1772460"/>
            <a:chOff x="0" y="0"/>
            <a:chExt cx="6466675" cy="23632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466713" cy="2363216"/>
            </a:xfrm>
            <a:custGeom>
              <a:avLst/>
              <a:gdLst/>
              <a:ahLst/>
              <a:cxnLst/>
              <a:rect l="l" t="t" r="r" b="b"/>
              <a:pathLst>
                <a:path w="6466713" h="2363216">
                  <a:moveTo>
                    <a:pt x="0" y="0"/>
                  </a:moveTo>
                  <a:lnTo>
                    <a:pt x="6466713" y="0"/>
                  </a:lnTo>
                  <a:lnTo>
                    <a:pt x="6466713" y="2363216"/>
                  </a:lnTo>
                  <a:lnTo>
                    <a:pt x="0" y="2363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9" r="-59" b="-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 rot="-4333920">
            <a:off x="5880987" y="1908032"/>
            <a:ext cx="1343701" cy="1569072"/>
            <a:chOff x="0" y="0"/>
            <a:chExt cx="1791602" cy="20920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91589" cy="2092071"/>
            </a:xfrm>
            <a:custGeom>
              <a:avLst/>
              <a:gdLst/>
              <a:ahLst/>
              <a:cxnLst/>
              <a:rect l="l" t="t" r="r" b="b"/>
              <a:pathLst>
                <a:path w="1791589" h="2092071">
                  <a:moveTo>
                    <a:pt x="0" y="0"/>
                  </a:moveTo>
                  <a:lnTo>
                    <a:pt x="1791589" y="0"/>
                  </a:lnTo>
                  <a:lnTo>
                    <a:pt x="1791589" y="2092071"/>
                  </a:lnTo>
                  <a:lnTo>
                    <a:pt x="0" y="2092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" b="-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7255132" y="-64351"/>
            <a:ext cx="6243098" cy="2207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960"/>
              </a:lnSpc>
            </a:pPr>
            <a:r>
              <a:rPr lang="en-US" sz="9000" dirty="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Roleplay 3</a:t>
            </a:r>
          </a:p>
          <a:p>
            <a:pPr algn="ctr">
              <a:lnSpc>
                <a:spcPts val="4320"/>
              </a:lnSpc>
            </a:pPr>
            <a:r>
              <a:rPr lang="en-US" sz="3000" dirty="0" err="1">
                <a:solidFill>
                  <a:srgbClr val="FF0000"/>
                </a:solidFill>
                <a:latin typeface="Courgette"/>
                <a:ea typeface="Courgette"/>
                <a:cs typeface="Courgette"/>
                <a:sym typeface="Courgette"/>
              </a:rPr>
              <a:t>Rollespill</a:t>
            </a:r>
            <a:endParaRPr lang="en-US" sz="3000" dirty="0">
              <a:solidFill>
                <a:srgbClr val="FF0000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6267934" y="2692568"/>
            <a:ext cx="11735162" cy="6595853"/>
            <a:chOff x="0" y="0"/>
            <a:chExt cx="11231474" cy="631275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231499" cy="6312789"/>
            </a:xfrm>
            <a:custGeom>
              <a:avLst/>
              <a:gdLst/>
              <a:ahLst/>
              <a:cxnLst/>
              <a:rect l="l" t="t" r="r" b="b"/>
              <a:pathLst>
                <a:path w="11231499" h="6312789">
                  <a:moveTo>
                    <a:pt x="0" y="6312789"/>
                  </a:moveTo>
                  <a:lnTo>
                    <a:pt x="11231499" y="6312789"/>
                  </a:lnTo>
                  <a:lnTo>
                    <a:pt x="11231499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60811"/>
            <a:chOff x="0" y="0"/>
            <a:chExt cx="11201514" cy="62848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201527" cy="6284849"/>
            </a:xfrm>
            <a:custGeom>
              <a:avLst/>
              <a:gdLst/>
              <a:ahLst/>
              <a:cxnLst/>
              <a:rect l="l" t="t" r="r" b="b"/>
              <a:pathLst>
                <a:path w="11201527" h="6284849">
                  <a:moveTo>
                    <a:pt x="0" y="0"/>
                  </a:moveTo>
                  <a:lnTo>
                    <a:pt x="11201527" y="0"/>
                  </a:lnTo>
                  <a:lnTo>
                    <a:pt x="11201527" y="6284849"/>
                  </a:lnTo>
                  <a:lnTo>
                    <a:pt x="0" y="6284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